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54" y="7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70967" y="460780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Электромонтер по ремонту воздушных линий электропередачи 6 разряда, Сызранский линейный участок, Филиал ПАО «Россети» - Самарское</a:t>
            </a:r>
            <a:r>
              <a:rPr lang="ru-RU" sz="2800" b="1"/>
              <a:t> 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50576" y="1446011"/>
            <a:ext cx="8390129" cy="51086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Профессиональное обучение - программы профессиональной подготовки по профессии электромонтера.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Опыт работы </a:t>
            </a:r>
            <a:r>
              <a:rPr lang="ru-RU" sz="5600"/>
              <a:t>по </a:t>
            </a:r>
            <a:r>
              <a:rPr lang="ru-RU" sz="5600"/>
              <a:t>профессии электромонтера, электромонтажника.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Желательно - опыт проведения ремонтных работ на ВЛ.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Техническое обслуживание и ремонт ВЛ.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Выполнение осмотров ВЛ и оборудования ВОЛС расположенных на опорах ЛЭП.</a:t>
            </a:r>
            <a:endParaRPr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Условия: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Самарская</a:t>
            </a:r>
            <a:r>
              <a:rPr lang="ru-RU" sz="5600"/>
              <a:t> область, г. Сызрань, ул. Гагарина, д. 89А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Наличие командировок по Самарской области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Заработная плата - 64 000 руб на руки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 обучения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46024" y="3018005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46024" y="4196906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28287" y="1592461"/>
            <a:ext cx="540027" cy="54002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399016" y="117695"/>
            <a:ext cx="2590965" cy="17291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06234" y="466850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Электромонтер по </a:t>
            </a:r>
            <a:r>
              <a:rPr lang="ru-RU" sz="2800" b="1"/>
              <a:t>обслуживанию подстанций </a:t>
            </a:r>
            <a:r>
              <a:rPr lang="ru-RU" sz="2800" b="1"/>
              <a:t>6 разряда, ПС 220 кВ Сызрань, Филиал ПАО «Россети» - Самарское</a:t>
            </a:r>
            <a:r>
              <a:rPr lang="ru-RU" sz="2800" b="1"/>
              <a:t> </a:t>
            </a:r>
            <a:r>
              <a:rPr lang="ru-RU" sz="2800" b="1"/>
              <a:t>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884748" y="1120533"/>
            <a:ext cx="8390129" cy="5108698"/>
          </a:xfrm>
        </p:spPr>
        <p:txBody>
          <a:bodyPr>
            <a:normAutofit fontScale="25000" lnSpcReduction="20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Среднее </a:t>
            </a:r>
            <a:r>
              <a:rPr lang="ru-RU" sz="5600"/>
              <a:t>профессиональное образование, программы подготовки квалифицированных рабочих по профессии "электромонтер"</a:t>
            </a:r>
            <a:r>
              <a:rPr lang="ru-RU" sz="5600"/>
              <a:t>.</a:t>
            </a:r>
            <a:endParaRPr lang="ru-RU"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Желательно - опыт работы </a:t>
            </a:r>
            <a:r>
              <a:rPr lang="ru-RU" sz="5600"/>
              <a:t>по профессии электромонтера по обслуживанию подстанции с более низким (предшествующим) разрядом при обслуживании подстанций напряжением 35-750 </a:t>
            </a:r>
            <a:r>
              <a:rPr lang="ru-RU" sz="5600"/>
              <a:t>кВ</a:t>
            </a:r>
            <a:r>
              <a:rPr lang="ru-RU" sz="5600"/>
              <a:t>.</a:t>
            </a:r>
            <a:endParaRPr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Знание основ электротехники, Правил технической эксплуатации электростанций и сетей</a:t>
            </a:r>
            <a:r>
              <a:rPr lang="ru-RU" sz="5600"/>
              <a:t>.</a:t>
            </a: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Мониторинг состояния, параметров и режима работы оборудования и устройств, а также состояния сооружений электроподстанции</a:t>
            </a:r>
            <a:r>
              <a:rPr lang="ru-RU" sz="5600"/>
              <a:t>.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Производство оперативных переключений</a:t>
            </a:r>
            <a:r>
              <a:rPr lang="ru-RU" sz="5600"/>
              <a:t>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Предотвращение развития и ликвидация технологических </a:t>
            </a:r>
            <a:r>
              <a:rPr lang="ru-RU" sz="5600"/>
              <a:t>нарушений.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Выполнение работ в порядке текущей эксплуатации, ведение технической </a:t>
            </a:r>
            <a:r>
              <a:rPr lang="ru-RU" sz="5600"/>
              <a:t>документации.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Условия</a:t>
            </a:r>
            <a:r>
              <a:rPr lang="ru-RU" sz="6400" b="1" u="sng"/>
              <a:t>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</a:t>
            </a:r>
            <a:r>
              <a:rPr lang="ru-RU" sz="5600"/>
              <a:t>Самарская область, г. Сызрань, п. Новая Крымза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Заработная плата - 64 000 руб на руки</a:t>
            </a:r>
            <a:endParaRPr lang="ru-RU" sz="5600" b="0" i="0" u="none" strike="noStrike" cap="none" spc="0">
              <a:solidFill>
                <a:schemeClr val="tx1"/>
              </a:solidFill>
              <a:latin typeface="Calibri"/>
              <a:ea typeface="Arial"/>
              <a:cs typeface="Arial"/>
            </a:endParaRPr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По результатам собеседования – возможно заключение договора </a:t>
            </a:r>
            <a:r>
              <a:rPr lang="ru-RU" sz="5600" b="1" i="0" u="sng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дуального обучения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 со студентом последнего курса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/>
          </a:p>
          <a:p>
            <a:pPr algn="l"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9077" y="3181093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44721" y="5014650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09077" y="1504181"/>
            <a:ext cx="540027" cy="5400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032363" y="197089"/>
            <a:ext cx="3038523" cy="17091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78039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06234" y="839930"/>
            <a:ext cx="7994968" cy="653682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Электрослесарь по ремонту оборудования распределительных устройств</a:t>
            </a:r>
            <a:r>
              <a:rPr lang="ru-RU" sz="2800" b="1"/>
              <a:t> </a:t>
            </a:r>
            <a:r>
              <a:rPr lang="ru-RU" sz="2800" b="1"/>
              <a:t>6 разряда,                         ПС 220 кВ Сызрань, Филиал ПАО «Россети» - Самарское</a:t>
            </a:r>
            <a:r>
              <a:rPr lang="ru-RU" sz="2800" b="1"/>
              <a:t> </a:t>
            </a:r>
            <a:r>
              <a:rPr lang="ru-RU" sz="2800" b="1"/>
              <a:t>ПМЭС</a:t>
            </a:r>
            <a:endParaRPr lang="ru-RU" sz="2600" b="1"/>
          </a:p>
        </p:txBody>
      </p:sp>
      <p:sp>
        <p:nvSpPr>
          <p:cNvPr id="1497122558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50574" y="1446010"/>
            <a:ext cx="8390128" cy="5108697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Профессиональное обучение - программы профессиональной подготовки по профессии "Электрослесарь по ремонту оборудования распределительных 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устройств».</a:t>
            </a:r>
            <a:endParaRPr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Знание </a:t>
            </a: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электротехники и электрооборудования.</a:t>
            </a:r>
            <a:endParaRPr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Проведение ремонтных работ высоковольтных вводов, силовых трансформаторов, масляных выключателей до 220кВ.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endParaRPr sz="5600"/>
          </a:p>
          <a:p>
            <a:pPr algn="l">
              <a:defRPr/>
            </a:pPr>
            <a:r>
              <a:rPr lang="ru-RU" sz="6400" b="1" u="sng"/>
              <a:t>Условия</a:t>
            </a:r>
            <a:r>
              <a:rPr lang="ru-RU" sz="6400" b="1" u="sng"/>
              <a:t>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</a:t>
            </a:r>
            <a:r>
              <a:rPr lang="ru-RU" sz="5600"/>
              <a:t>Самарская область, г. Сызрань, п. Новая Крымза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Широкий социальный пакет, 100 % соблюдение ТК РФ,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 b="0" i="0" u="none" strike="noStrike" cap="none" spc="0">
                <a:solidFill>
                  <a:schemeClr val="tx1"/>
                </a:solidFill>
                <a:latin typeface="Calibri"/>
                <a:ea typeface="Arial"/>
                <a:cs typeface="Arial"/>
              </a:rPr>
              <a:t>Заработная плата - 64 000 руб на руки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 обучения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/>
          </a:p>
          <a:p>
            <a:pPr algn="l"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1453559644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0547" y="2959152"/>
            <a:ext cx="540027" cy="540027"/>
          </a:xfrm>
          <a:prstGeom prst="rect">
            <a:avLst/>
          </a:prstGeom>
        </p:spPr>
      </p:pic>
      <p:pic>
        <p:nvPicPr>
          <p:cNvPr id="1500820321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547" y="4219359"/>
            <a:ext cx="540027" cy="540027"/>
          </a:xfrm>
          <a:prstGeom prst="rect">
            <a:avLst/>
          </a:prstGeom>
        </p:spPr>
      </p:pic>
      <p:pic>
        <p:nvPicPr>
          <p:cNvPr id="30254563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9416" y="1559666"/>
            <a:ext cx="540027" cy="540027"/>
          </a:xfrm>
          <a:prstGeom prst="rect">
            <a:avLst/>
          </a:prstGeom>
        </p:spPr>
      </p:pic>
      <p:pic>
        <p:nvPicPr>
          <p:cNvPr id="637887101" name="Рисунок 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566797" y="64606"/>
            <a:ext cx="2593330" cy="2204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Р7-Офис/2025.3.1.923</Application>
  <DocSecurity>0</DocSecurity>
  <PresentationFormat>Широкоэкранный</PresentationFormat>
  <Paragraphs>0</Paragraphs>
  <Slides>3</Slides>
  <Notes>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 1</vt:lpstr>
      <vt:lpstr>Slide 1</vt:lpstr>
      <vt:lpstr>Slide 2</vt:lpstr>
      <vt:lpstr>Slide 3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Вакансия Ведущий инженер отдела эксплуатации ПС</dc:title>
  <dc:subject/>
  <dc:creator>Чебаршина Ирина Николаевна</dc:creator>
  <cp:keywords/>
  <dc:description/>
  <dc:identifier/>
  <dc:language/>
  <cp:lastModifiedBy>novoselova-sv</cp:lastModifiedBy>
  <cp:revision>274</cp:revision>
  <dcterms:created xsi:type="dcterms:W3CDTF">2023-10-30T10:28:47Z</dcterms:created>
  <dcterms:modified xsi:type="dcterms:W3CDTF">2026-09-11T06:53:07Z</dcterms:modified>
  <cp:category/>
  <cp:contentStatus/>
  <cp:version/>
</cp:coreProperties>
</file>